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62" r:id="rId2"/>
    <p:sldId id="295" r:id="rId3"/>
    <p:sldId id="296" r:id="rId4"/>
    <p:sldId id="297" r:id="rId5"/>
    <p:sldId id="300" r:id="rId6"/>
    <p:sldId id="299" r:id="rId7"/>
    <p:sldId id="302" r:id="rId8"/>
    <p:sldId id="303" r:id="rId9"/>
    <p:sldId id="304" r:id="rId10"/>
    <p:sldId id="305" r:id="rId11"/>
    <p:sldId id="306" r:id="rId12"/>
    <p:sldId id="307" r:id="rId13"/>
    <p:sldId id="308" r:id="rId14"/>
    <p:sldId id="309"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632">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jM4H5EW6RaX7T1yJxkIglCu/gSJ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27EEAD-9081-4987-BF0B-E7923995D9B9}" v="2" dt="2026-06-06T20:36:04.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2" autoAdjust="0"/>
    <p:restoredTop sz="95711" autoAdjust="0"/>
  </p:normalViewPr>
  <p:slideViewPr>
    <p:cSldViewPr snapToGrid="0">
      <p:cViewPr>
        <p:scale>
          <a:sx n="60" d="100"/>
          <a:sy n="60" d="100"/>
        </p:scale>
        <p:origin x="1522" y="739"/>
      </p:cViewPr>
      <p:guideLst>
        <p:guide orient="horz" pos="2632"/>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2" d="100"/>
          <a:sy n="62" d="100"/>
        </p:scale>
        <p:origin x="2459" y="45"/>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51" Type="http://customschemas.google.com/relationships/presentationmetadata" Target="metadata"/><Relationship Id="rId3" Type="http://schemas.openxmlformats.org/officeDocument/2006/relationships/slide" Target="slides/slide2.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notesMaster" Target="notesMasters/notesMaster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56"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Rotary Action Plan builds upon our past successes and sets our future direction to ensure we continue to grow, unite people, and make lasting impact.  The Action Plan is a living document and creates opportunities for clubs and members to take action.</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2</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7F2123C5-414F-2B5F-6B86-167CFAC5CFB2}"/>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2151830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foundation of any Action Plan is the vision articulated here by the power of a clear and consistent vision for the future.  TOGETHER PEOPLE CREATE CHANGE.  We are people of ACTION.</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3</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A9F697C7-F8B6-90C8-5E34-FA28B38E6E41}"/>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1056397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Rotary Action Plan is so much more than a colorful abstract document.  It is really all about ACTION.</a:t>
            </a:r>
          </a:p>
          <a:p>
            <a:r>
              <a:rPr lang="en-US" dirty="0"/>
              <a:t>IMPACT involves development of a strategy to educate our members about the importance of measurable and impactful service projects.</a:t>
            </a:r>
          </a:p>
          <a:p>
            <a:r>
              <a:rPr lang="en-US" dirty="0"/>
              <a:t>REACH is all about setting goals to grow, collaborate and introduce more people to Rotary.</a:t>
            </a:r>
          </a:p>
          <a:p>
            <a:r>
              <a:rPr lang="en-US" dirty="0"/>
              <a:t>ENGAGEMENT is about delivering value to current and new members</a:t>
            </a:r>
          </a:p>
          <a:p>
            <a:r>
              <a:rPr lang="en-US" dirty="0"/>
              <a:t>ADAPT begins with flexibility, innovation, reinvention, efficiency, and continuity.  </a:t>
            </a:r>
          </a:p>
          <a:p>
            <a:r>
              <a:rPr lang="en-US" dirty="0"/>
              <a:t>Remember, we cannot become what we want by remaining what we are.  </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4</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0F0D6A9C-DEC9-5B67-D825-3B931773FFCB}"/>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3526804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ONE SUMMIT fit with the Rotary Action Plan?  One Summit brings the Action Plan to life by focusing on the value of increased membership.  More members means more donors, more projects, stronger clubs, and positive public image.  It all fits.</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5</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5C61BAB0-E2F6-374F-1AC3-9B555C204AB8}"/>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3291412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shows that there are some common themes found in most clubs that are growing.  They have a plan for growth that is regularly updated and includes annual membership growth goals.</a:t>
            </a:r>
          </a:p>
        </p:txBody>
      </p:sp>
      <p:sp>
        <p:nvSpPr>
          <p:cNvPr id="4" name="Slide Number Placeholder 3"/>
          <p:cNvSpPr>
            <a:spLocks noGrp="1"/>
          </p:cNvSpPr>
          <p:nvPr>
            <p:ph type="sldNum" sz="quarter" idx="5"/>
          </p:nvPr>
        </p:nvSpPr>
        <p:spPr/>
        <p:txBody>
          <a:bodyPr/>
          <a:lstStyle/>
          <a:p>
            <a:pPr defTabSz="966612"/>
            <a:fld id="{8BF4CCA0-8D4A-48DF-BDA0-366B0715F75F}" type="slidenum">
              <a:rPr lang="en-US">
                <a:solidFill>
                  <a:prstClr val="black"/>
                </a:solidFill>
                <a:latin typeface="Aptos" panose="02110004020202020204"/>
                <a:cs typeface="Arial"/>
                <a:sym typeface="Arial"/>
              </a:rPr>
              <a:pPr defTabSz="966612"/>
              <a:t>7</a:t>
            </a:fld>
            <a:endParaRPr lang="en-US">
              <a:solidFill>
                <a:prstClr val="black"/>
              </a:solidFill>
              <a:latin typeface="Aptos" panose="02110004020202020204"/>
              <a:cs typeface="Arial"/>
              <a:sym typeface="Arial"/>
            </a:endParaRPr>
          </a:p>
        </p:txBody>
      </p:sp>
      <p:sp>
        <p:nvSpPr>
          <p:cNvPr id="5" name="Header Placeholder 4">
            <a:extLst>
              <a:ext uri="{FF2B5EF4-FFF2-40B4-BE49-F238E27FC236}">
                <a16:creationId xmlns:a16="http://schemas.microsoft.com/office/drawing/2014/main" id="{33B889E6-58E6-793D-F0F7-66647EA490AE}"/>
              </a:ext>
            </a:extLst>
          </p:cNvPr>
          <p:cNvSpPr>
            <a:spLocks noGrp="1"/>
          </p:cNvSpPr>
          <p:nvPr>
            <p:ph type="hdr" sz="quarter"/>
          </p:nvPr>
        </p:nvSpPr>
        <p:spPr/>
        <p:txBody>
          <a:bodyPr/>
          <a:lstStyle/>
          <a:p>
            <a:r>
              <a:rPr lang="en-US"/>
              <a:t>Rotary's Action Plan - Doc 6b</a:t>
            </a:r>
          </a:p>
        </p:txBody>
      </p:sp>
    </p:spTree>
    <p:extLst>
      <p:ext uri="{BB962C8B-B14F-4D97-AF65-F5344CB8AC3E}">
        <p14:creationId xmlns:p14="http://schemas.microsoft.com/office/powerpoint/2010/main" val="3538163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3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0"/>
        <p:cNvGrpSpPr/>
        <p:nvPr/>
      </p:nvGrpSpPr>
      <p:grpSpPr>
        <a:xfrm>
          <a:off x="0" y="0"/>
          <a:ext cx="0" cy="0"/>
          <a:chOff x="0" y="0"/>
          <a:chExt cx="0" cy="0"/>
        </a:xfrm>
      </p:grpSpPr>
      <p:sp>
        <p:nvSpPr>
          <p:cNvPr id="111" name="Google Shape;111;p56"/>
          <p:cNvSpPr/>
          <p:nvPr/>
        </p:nvSpPr>
        <p:spPr>
          <a:xfrm>
            <a:off x="0" y="0"/>
            <a:ext cx="12192000" cy="6858000"/>
          </a:xfrm>
          <a:prstGeom prst="rect">
            <a:avLst/>
          </a:prstGeom>
          <a:solidFill>
            <a:srgbClr val="01B4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2" name="Google Shape;112;p56"/>
          <p:cNvSpPr txBox="1">
            <a:spLocks noGrp="1"/>
          </p:cNvSpPr>
          <p:nvPr>
            <p:ph type="sldNum" idx="12"/>
          </p:nvPr>
        </p:nvSpPr>
        <p:spPr>
          <a:xfrm>
            <a:off x="11650133" y="115570"/>
            <a:ext cx="42333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13"/>
        <p:cNvGrpSpPr/>
        <p:nvPr/>
      </p:nvGrpSpPr>
      <p:grpSpPr>
        <a:xfrm>
          <a:off x="0" y="0"/>
          <a:ext cx="0" cy="0"/>
          <a:chOff x="0" y="0"/>
          <a:chExt cx="0" cy="0"/>
        </a:xfrm>
      </p:grpSpPr>
      <p:sp>
        <p:nvSpPr>
          <p:cNvPr id="114" name="Google Shape;114;p57"/>
          <p:cNvSpPr/>
          <p:nvPr/>
        </p:nvSpPr>
        <p:spPr>
          <a:xfrm>
            <a:off x="0" y="0"/>
            <a:ext cx="12192000" cy="6857999"/>
          </a:xfrm>
          <a:prstGeom prst="rect">
            <a:avLst/>
          </a:prstGeom>
          <a:solidFill>
            <a:srgbClr val="4859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5" name="Google Shape;115;p57"/>
          <p:cNvSpPr txBox="1">
            <a:spLocks noGrp="1"/>
          </p:cNvSpPr>
          <p:nvPr>
            <p:ph type="sldNum" idx="12"/>
          </p:nvPr>
        </p:nvSpPr>
        <p:spPr>
          <a:xfrm>
            <a:off x="11650133" y="115570"/>
            <a:ext cx="42333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116"/>
        <p:cNvGrpSpPr/>
        <p:nvPr/>
      </p:nvGrpSpPr>
      <p:grpSpPr>
        <a:xfrm>
          <a:off x="0" y="0"/>
          <a:ext cx="0" cy="0"/>
          <a:chOff x="0" y="0"/>
          <a:chExt cx="0" cy="0"/>
        </a:xfrm>
      </p:grpSpPr>
      <p:sp>
        <p:nvSpPr>
          <p:cNvPr id="117" name="Google Shape;117;p58"/>
          <p:cNvSpPr>
            <a:spLocks noGrp="1"/>
          </p:cNvSpPr>
          <p:nvPr>
            <p:ph type="pic" idx="2"/>
          </p:nvPr>
        </p:nvSpPr>
        <p:spPr>
          <a:xfrm>
            <a:off x="0" y="0"/>
            <a:ext cx="6096001" cy="6858000"/>
          </a:xfrm>
          <a:prstGeom prst="rect">
            <a:avLst/>
          </a:prstGeom>
          <a:noFill/>
          <a:ln>
            <a:noFill/>
          </a:ln>
        </p:spPr>
      </p:sp>
      <p:sp>
        <p:nvSpPr>
          <p:cNvPr id="118" name="Google Shape;118;p58"/>
          <p:cNvSpPr txBox="1">
            <a:spLocks noGrp="1"/>
          </p:cNvSpPr>
          <p:nvPr>
            <p:ph type="body" idx="1"/>
          </p:nvPr>
        </p:nvSpPr>
        <p:spPr>
          <a:xfrm>
            <a:off x="6096001" y="0"/>
            <a:ext cx="6096000" cy="6858000"/>
          </a:xfrm>
          <a:prstGeom prst="rect">
            <a:avLst/>
          </a:prstGeom>
          <a:solidFill>
            <a:srgbClr val="00B4E6"/>
          </a:solidFill>
          <a:ln>
            <a:noFill/>
          </a:ln>
        </p:spPr>
        <p:txBody>
          <a:bodyPr spcFirstLastPara="1" wrap="square" lIns="91425" tIns="45700" rIns="91425" bIns="45700" anchor="b" anchorCtr="0">
            <a:normAutofit/>
          </a:bodyPr>
          <a:lstStyle>
            <a:lvl1pPr marL="457200" lvl="0" indent="-228600" algn="r">
              <a:lnSpc>
                <a:spcPct val="90000"/>
              </a:lnSpc>
              <a:spcBef>
                <a:spcPts val="1000"/>
              </a:spcBef>
              <a:spcAft>
                <a:spcPts val="0"/>
              </a:spcAft>
              <a:buClr>
                <a:schemeClr val="dk1"/>
              </a:buClr>
              <a:buSzPts val="2800"/>
              <a:buNone/>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58"/>
          <p:cNvSpPr txBox="1">
            <a:spLocks noGrp="1"/>
          </p:cNvSpPr>
          <p:nvPr>
            <p:ph type="body" idx="3"/>
          </p:nvPr>
        </p:nvSpPr>
        <p:spPr>
          <a:xfrm>
            <a:off x="6879771" y="2141538"/>
            <a:ext cx="4978400" cy="1135062"/>
          </a:xfrm>
          <a:prstGeom prst="rect">
            <a:avLst/>
          </a:prstGeom>
          <a:noFill/>
          <a:ln w="25400" cap="flat" cmpd="sng">
            <a:solidFill>
              <a:srgbClr val="EFF4FC"/>
            </a:solidFill>
            <a:prstDash val="solid"/>
            <a:round/>
            <a:headEnd type="none" w="sm" len="sm"/>
            <a:tailEnd type="none" w="sm" len="sm"/>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4400"/>
              <a:buNone/>
              <a:defRPr sz="4400" b="1"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58"/>
          <p:cNvSpPr txBox="1">
            <a:spLocks noGrp="1"/>
          </p:cNvSpPr>
          <p:nvPr>
            <p:ph type="subTitle" idx="4"/>
          </p:nvPr>
        </p:nvSpPr>
        <p:spPr>
          <a:xfrm>
            <a:off x="6871304" y="3383632"/>
            <a:ext cx="4986867" cy="1975764"/>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200"/>
              <a:buNone/>
              <a:defRPr sz="22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1" name="Google Shape;121;p58"/>
          <p:cNvSpPr txBox="1">
            <a:spLocks noGrp="1"/>
          </p:cNvSpPr>
          <p:nvPr>
            <p:ph type="sldNum" idx="12"/>
          </p:nvPr>
        </p:nvSpPr>
        <p:spPr>
          <a:xfrm>
            <a:off x="11650133" y="115570"/>
            <a:ext cx="42333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2"/>
        <p:cNvGrpSpPr/>
        <p:nvPr/>
      </p:nvGrpSpPr>
      <p:grpSpPr>
        <a:xfrm>
          <a:off x="0" y="0"/>
          <a:ext cx="0" cy="0"/>
          <a:chOff x="0" y="0"/>
          <a:chExt cx="0" cy="0"/>
        </a:xfrm>
      </p:grpSpPr>
      <p:sp>
        <p:nvSpPr>
          <p:cNvPr id="123" name="Google Shape;123;p59"/>
          <p:cNvSpPr/>
          <p:nvPr/>
        </p:nvSpPr>
        <p:spPr>
          <a:xfrm>
            <a:off x="0" y="1540042"/>
            <a:ext cx="12192000" cy="5317958"/>
          </a:xfrm>
          <a:custGeom>
            <a:avLst/>
            <a:gdLst/>
            <a:ahLst/>
            <a:cxnLst/>
            <a:rect l="l" t="t" r="r" b="b"/>
            <a:pathLst>
              <a:path w="12192000" h="5317958" extrusionOk="0">
                <a:moveTo>
                  <a:pt x="0" y="0"/>
                </a:moveTo>
                <a:lnTo>
                  <a:pt x="12192000" y="0"/>
                </a:lnTo>
                <a:lnTo>
                  <a:pt x="12192000" y="5317958"/>
                </a:lnTo>
                <a:lnTo>
                  <a:pt x="4539049" y="5317958"/>
                </a:lnTo>
                <a:lnTo>
                  <a:pt x="0" y="5317958"/>
                </a:lnTo>
                <a:lnTo>
                  <a:pt x="0" y="4733071"/>
                </a:lnTo>
                <a:close/>
              </a:path>
            </a:pathLst>
          </a:custGeom>
          <a:solidFill>
            <a:srgbClr val="4859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 name="Google Shape;124;p59"/>
          <p:cNvSpPr txBox="1">
            <a:spLocks noGrp="1"/>
          </p:cNvSpPr>
          <p:nvPr>
            <p:ph type="body" idx="1"/>
          </p:nvPr>
        </p:nvSpPr>
        <p:spPr>
          <a:xfrm>
            <a:off x="380999" y="2142067"/>
            <a:ext cx="11506199" cy="4034896"/>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lt1"/>
              </a:buClr>
              <a:buSzPts val="2400"/>
              <a:buChar char="•"/>
              <a:defRPr sz="2400">
                <a:solidFill>
                  <a:schemeClr val="lt1"/>
                </a:solidFill>
              </a:defRPr>
            </a:lvl1pPr>
            <a:lvl2pPr marL="914400" lvl="1" indent="-355600" algn="l">
              <a:lnSpc>
                <a:spcPct val="90000"/>
              </a:lnSpc>
              <a:spcBef>
                <a:spcPts val="500"/>
              </a:spcBef>
              <a:spcAft>
                <a:spcPts val="0"/>
              </a:spcAft>
              <a:buClr>
                <a:schemeClr val="lt1"/>
              </a:buClr>
              <a:buSzPts val="2000"/>
              <a:buChar char="•"/>
              <a:defRPr sz="2000">
                <a:solidFill>
                  <a:schemeClr val="lt1"/>
                </a:solidFill>
              </a:defRPr>
            </a:lvl2pPr>
            <a:lvl3pPr marL="1371600" lvl="2" indent="-342900" algn="l">
              <a:lnSpc>
                <a:spcPct val="90000"/>
              </a:lnSpc>
              <a:spcBef>
                <a:spcPts val="500"/>
              </a:spcBef>
              <a:spcAft>
                <a:spcPts val="0"/>
              </a:spcAft>
              <a:buClr>
                <a:schemeClr val="lt1"/>
              </a:buClr>
              <a:buSzPts val="1800"/>
              <a:buChar char="•"/>
              <a:defRPr sz="1800">
                <a:solidFill>
                  <a:schemeClr val="lt1"/>
                </a:solidFill>
              </a:defRPr>
            </a:lvl3pPr>
            <a:lvl4pPr marL="1828800" lvl="3" indent="-330200" algn="l">
              <a:lnSpc>
                <a:spcPct val="90000"/>
              </a:lnSpc>
              <a:spcBef>
                <a:spcPts val="500"/>
              </a:spcBef>
              <a:spcAft>
                <a:spcPts val="0"/>
              </a:spcAft>
              <a:buClr>
                <a:schemeClr val="lt1"/>
              </a:buClr>
              <a:buSzPts val="1600"/>
              <a:buChar char="•"/>
              <a:defRPr sz="1600">
                <a:solidFill>
                  <a:schemeClr val="lt1"/>
                </a:solidFill>
              </a:defRPr>
            </a:lvl4pPr>
            <a:lvl5pPr marL="2286000" lvl="4" indent="-330200" algn="l">
              <a:lnSpc>
                <a:spcPct val="90000"/>
              </a:lnSpc>
              <a:spcBef>
                <a:spcPts val="500"/>
              </a:spcBef>
              <a:spcAft>
                <a:spcPts val="0"/>
              </a:spcAft>
              <a:buClr>
                <a:schemeClr val="lt1"/>
              </a:buClr>
              <a:buSzPts val="1600"/>
              <a:buChar char="•"/>
              <a:defRPr sz="16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59"/>
          <p:cNvSpPr txBox="1">
            <a:spLocks noGrp="1"/>
          </p:cNvSpPr>
          <p:nvPr>
            <p:ph type="title"/>
          </p:nvPr>
        </p:nvSpPr>
        <p:spPr>
          <a:xfrm>
            <a:off x="381000" y="1"/>
            <a:ext cx="11506200" cy="1540042"/>
          </a:xfrm>
          <a:prstGeom prst="rect">
            <a:avLst/>
          </a:prstGeom>
          <a:noFill/>
          <a:ln>
            <a:noFill/>
          </a:ln>
        </p:spPr>
        <p:txBody>
          <a:bodyPr spcFirstLastPara="1" wrap="square" lIns="91425" tIns="0" rIns="91425" bIns="91425" anchor="b" anchorCtr="0">
            <a:normAutofit/>
          </a:bodyPr>
          <a:lstStyle>
            <a:lvl1pPr lvl="0" algn="l">
              <a:lnSpc>
                <a:spcPct val="90000"/>
              </a:lnSpc>
              <a:spcBef>
                <a:spcPts val="0"/>
              </a:spcBef>
              <a:spcAft>
                <a:spcPts val="0"/>
              </a:spcAft>
              <a:buClr>
                <a:srgbClr val="48595D"/>
              </a:buClr>
              <a:buSzPts val="4400"/>
              <a:buFont typeface="Arial"/>
              <a:buNone/>
              <a:defRPr cap="none">
                <a:solidFill>
                  <a:srgbClr val="48595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59"/>
          <p:cNvSpPr txBox="1">
            <a:spLocks noGrp="1"/>
          </p:cNvSpPr>
          <p:nvPr>
            <p:ph type="sldNum" idx="12"/>
          </p:nvPr>
        </p:nvSpPr>
        <p:spPr>
          <a:xfrm>
            <a:off x="11650133" y="115570"/>
            <a:ext cx="42333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Arial"/>
                <a:ea typeface="Arial"/>
                <a:cs typeface="Arial"/>
                <a:sym typeface="Arial"/>
              </a:defRPr>
            </a:lvl1pPr>
            <a:lvl2pPr marL="0" lvl="1" indent="0" algn="r">
              <a:spcBef>
                <a:spcPts val="0"/>
              </a:spcBef>
              <a:buNone/>
              <a:defRPr sz="1200">
                <a:solidFill>
                  <a:schemeClr val="dk1"/>
                </a:solidFill>
                <a:latin typeface="Arial"/>
                <a:ea typeface="Arial"/>
                <a:cs typeface="Arial"/>
                <a:sym typeface="Arial"/>
              </a:defRPr>
            </a:lvl2pPr>
            <a:lvl3pPr marL="0" lvl="2" indent="0" algn="r">
              <a:spcBef>
                <a:spcPts val="0"/>
              </a:spcBef>
              <a:buNone/>
              <a:defRPr sz="1200">
                <a:solidFill>
                  <a:schemeClr val="dk1"/>
                </a:solidFill>
                <a:latin typeface="Arial"/>
                <a:ea typeface="Arial"/>
                <a:cs typeface="Arial"/>
                <a:sym typeface="Arial"/>
              </a:defRPr>
            </a:lvl3pPr>
            <a:lvl4pPr marL="0" lvl="3" indent="0" algn="r">
              <a:spcBef>
                <a:spcPts val="0"/>
              </a:spcBef>
              <a:buNone/>
              <a:defRPr sz="1200">
                <a:solidFill>
                  <a:schemeClr val="dk1"/>
                </a:solidFill>
                <a:latin typeface="Arial"/>
                <a:ea typeface="Arial"/>
                <a:cs typeface="Arial"/>
                <a:sym typeface="Arial"/>
              </a:defRPr>
            </a:lvl4pPr>
            <a:lvl5pPr marL="0" lvl="4" indent="0" algn="r">
              <a:spcBef>
                <a:spcPts val="0"/>
              </a:spcBef>
              <a:buNone/>
              <a:defRPr sz="1200">
                <a:solidFill>
                  <a:schemeClr val="dk1"/>
                </a:solidFill>
                <a:latin typeface="Arial"/>
                <a:ea typeface="Arial"/>
                <a:cs typeface="Arial"/>
                <a:sym typeface="Arial"/>
              </a:defRPr>
            </a:lvl5pPr>
            <a:lvl6pPr marL="0" lvl="5" indent="0" algn="r">
              <a:spcBef>
                <a:spcPts val="0"/>
              </a:spcBef>
              <a:buNone/>
              <a:defRPr sz="1200">
                <a:solidFill>
                  <a:schemeClr val="dk1"/>
                </a:solidFill>
                <a:latin typeface="Arial"/>
                <a:ea typeface="Arial"/>
                <a:cs typeface="Arial"/>
                <a:sym typeface="Arial"/>
              </a:defRPr>
            </a:lvl6pPr>
            <a:lvl7pPr marL="0" lvl="6" indent="0" algn="r">
              <a:spcBef>
                <a:spcPts val="0"/>
              </a:spcBef>
              <a:buNone/>
              <a:defRPr sz="1200">
                <a:solidFill>
                  <a:schemeClr val="dk1"/>
                </a:solidFill>
                <a:latin typeface="Arial"/>
                <a:ea typeface="Arial"/>
                <a:cs typeface="Arial"/>
                <a:sym typeface="Arial"/>
              </a:defRPr>
            </a:lvl7pPr>
            <a:lvl8pPr marL="0" lvl="7" indent="0" algn="r">
              <a:spcBef>
                <a:spcPts val="0"/>
              </a:spcBef>
              <a:buNone/>
              <a:defRPr sz="1200">
                <a:solidFill>
                  <a:schemeClr val="dk1"/>
                </a:solidFill>
                <a:latin typeface="Arial"/>
                <a:ea typeface="Arial"/>
                <a:cs typeface="Arial"/>
                <a:sym typeface="Arial"/>
              </a:defRPr>
            </a:lvl8pPr>
            <a:lvl9pPr marL="0" lvl="8" indent="0" algn="r">
              <a:spcBef>
                <a:spcPts val="0"/>
              </a:spcBef>
              <a:buNone/>
              <a:defRPr sz="12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127"/>
        <p:cNvGrpSpPr/>
        <p:nvPr/>
      </p:nvGrpSpPr>
      <p:grpSpPr>
        <a:xfrm>
          <a:off x="0" y="0"/>
          <a:ext cx="0" cy="0"/>
          <a:chOff x="0" y="0"/>
          <a:chExt cx="0" cy="0"/>
        </a:xfrm>
      </p:grpSpPr>
      <p:sp>
        <p:nvSpPr>
          <p:cNvPr id="128" name="Google Shape;128;p60"/>
          <p:cNvSpPr/>
          <p:nvPr/>
        </p:nvSpPr>
        <p:spPr>
          <a:xfrm>
            <a:off x="0" y="0"/>
            <a:ext cx="12192000" cy="6858000"/>
          </a:xfrm>
          <a:prstGeom prst="rect">
            <a:avLst/>
          </a:prstGeom>
          <a:solidFill>
            <a:srgbClr val="4859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9" name="Google Shape;129;p60"/>
          <p:cNvSpPr txBox="1">
            <a:spLocks noGrp="1"/>
          </p:cNvSpPr>
          <p:nvPr>
            <p:ph type="body" idx="1"/>
          </p:nvPr>
        </p:nvSpPr>
        <p:spPr>
          <a:xfrm>
            <a:off x="380999" y="2142067"/>
            <a:ext cx="11506199" cy="4034896"/>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lt1"/>
              </a:buClr>
              <a:buSzPts val="2400"/>
              <a:buChar char="•"/>
              <a:defRPr sz="2400">
                <a:solidFill>
                  <a:schemeClr val="lt1"/>
                </a:solidFill>
              </a:defRPr>
            </a:lvl1pPr>
            <a:lvl2pPr marL="914400" lvl="1" indent="-355600" algn="l">
              <a:lnSpc>
                <a:spcPct val="90000"/>
              </a:lnSpc>
              <a:spcBef>
                <a:spcPts val="500"/>
              </a:spcBef>
              <a:spcAft>
                <a:spcPts val="0"/>
              </a:spcAft>
              <a:buClr>
                <a:schemeClr val="lt1"/>
              </a:buClr>
              <a:buSzPts val="2000"/>
              <a:buChar char="•"/>
              <a:defRPr sz="2000">
                <a:solidFill>
                  <a:schemeClr val="lt1"/>
                </a:solidFill>
              </a:defRPr>
            </a:lvl2pPr>
            <a:lvl3pPr marL="1371600" lvl="2" indent="-342900" algn="l">
              <a:lnSpc>
                <a:spcPct val="90000"/>
              </a:lnSpc>
              <a:spcBef>
                <a:spcPts val="500"/>
              </a:spcBef>
              <a:spcAft>
                <a:spcPts val="0"/>
              </a:spcAft>
              <a:buClr>
                <a:schemeClr val="lt1"/>
              </a:buClr>
              <a:buSzPts val="1800"/>
              <a:buChar char="•"/>
              <a:defRPr sz="1800">
                <a:solidFill>
                  <a:schemeClr val="lt1"/>
                </a:solidFill>
              </a:defRPr>
            </a:lvl3pPr>
            <a:lvl4pPr marL="1828800" lvl="3" indent="-330200" algn="l">
              <a:lnSpc>
                <a:spcPct val="90000"/>
              </a:lnSpc>
              <a:spcBef>
                <a:spcPts val="500"/>
              </a:spcBef>
              <a:spcAft>
                <a:spcPts val="0"/>
              </a:spcAft>
              <a:buClr>
                <a:schemeClr val="lt1"/>
              </a:buClr>
              <a:buSzPts val="1600"/>
              <a:buChar char="•"/>
              <a:defRPr sz="1600">
                <a:solidFill>
                  <a:schemeClr val="lt1"/>
                </a:solidFill>
              </a:defRPr>
            </a:lvl4pPr>
            <a:lvl5pPr marL="2286000" lvl="4" indent="-330200" algn="l">
              <a:lnSpc>
                <a:spcPct val="90000"/>
              </a:lnSpc>
              <a:spcBef>
                <a:spcPts val="500"/>
              </a:spcBef>
              <a:spcAft>
                <a:spcPts val="0"/>
              </a:spcAft>
              <a:buClr>
                <a:schemeClr val="lt1"/>
              </a:buClr>
              <a:buSzPts val="1600"/>
              <a:buChar char="•"/>
              <a:defRPr sz="16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60"/>
          <p:cNvSpPr txBox="1">
            <a:spLocks noGrp="1"/>
          </p:cNvSpPr>
          <p:nvPr>
            <p:ph type="title"/>
          </p:nvPr>
        </p:nvSpPr>
        <p:spPr>
          <a:xfrm>
            <a:off x="0" y="1"/>
            <a:ext cx="12192000" cy="939799"/>
          </a:xfrm>
          <a:prstGeom prst="rect">
            <a:avLst/>
          </a:prstGeom>
          <a:noFill/>
          <a:ln>
            <a:noFill/>
          </a:ln>
        </p:spPr>
        <p:txBody>
          <a:bodyPr spcFirstLastPara="1" wrap="square" lIns="91425" tIns="274300" rIns="91425" bIns="91425" anchor="t" anchorCtr="0">
            <a:normAutofit/>
          </a:bodyPr>
          <a:lstStyle>
            <a:lvl1pPr lvl="0" algn="l">
              <a:lnSpc>
                <a:spcPct val="90000"/>
              </a:lnSpc>
              <a:spcBef>
                <a:spcPts val="0"/>
              </a:spcBef>
              <a:spcAft>
                <a:spcPts val="0"/>
              </a:spcAft>
              <a:buClr>
                <a:srgbClr val="01B4E7"/>
              </a:buClr>
              <a:buSzPts val="4400"/>
              <a:buFont typeface="Arial"/>
              <a:buNone/>
              <a:defRPr sz="4400" cap="none">
                <a:solidFill>
                  <a:srgbClr val="01B4E7"/>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60"/>
          <p:cNvSpPr txBox="1">
            <a:spLocks noGrp="1"/>
          </p:cNvSpPr>
          <p:nvPr>
            <p:ph type="subTitle" idx="2"/>
          </p:nvPr>
        </p:nvSpPr>
        <p:spPr>
          <a:xfrm>
            <a:off x="380999" y="1012898"/>
            <a:ext cx="11365894" cy="60000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800"/>
              <a:buNone/>
              <a:defRPr sz="28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2" name="Google Shape;132;p60"/>
          <p:cNvSpPr txBox="1">
            <a:spLocks noGrp="1"/>
          </p:cNvSpPr>
          <p:nvPr>
            <p:ph type="sldNum" idx="12"/>
          </p:nvPr>
        </p:nvSpPr>
        <p:spPr>
          <a:xfrm>
            <a:off x="11650133" y="115570"/>
            <a:ext cx="42333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3"/>
        <p:cNvGrpSpPr/>
        <p:nvPr/>
      </p:nvGrpSpPr>
      <p:grpSpPr>
        <a:xfrm>
          <a:off x="0" y="0"/>
          <a:ext cx="0" cy="0"/>
          <a:chOff x="0" y="0"/>
          <a:chExt cx="0" cy="0"/>
        </a:xfrm>
      </p:grpSpPr>
      <p:sp>
        <p:nvSpPr>
          <p:cNvPr id="134" name="Google Shape;134;p61"/>
          <p:cNvSpPr>
            <a:spLocks noGrp="1"/>
          </p:cNvSpPr>
          <p:nvPr>
            <p:ph type="pic" idx="2"/>
          </p:nvPr>
        </p:nvSpPr>
        <p:spPr>
          <a:xfrm>
            <a:off x="1" y="1"/>
            <a:ext cx="12192000" cy="2403334"/>
          </a:xfrm>
          <a:prstGeom prst="rect">
            <a:avLst/>
          </a:prstGeom>
          <a:noFill/>
          <a:ln>
            <a:noFill/>
          </a:ln>
        </p:spPr>
      </p:sp>
      <p:sp>
        <p:nvSpPr>
          <p:cNvPr id="135" name="Google Shape;135;p61"/>
          <p:cNvSpPr/>
          <p:nvPr/>
        </p:nvSpPr>
        <p:spPr>
          <a:xfrm>
            <a:off x="0" y="2403335"/>
            <a:ext cx="12192000" cy="4454664"/>
          </a:xfrm>
          <a:prstGeom prst="rect">
            <a:avLst/>
          </a:prstGeom>
          <a:solidFill>
            <a:srgbClr val="4859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6" name="Google Shape;136;p61"/>
          <p:cNvSpPr txBox="1">
            <a:spLocks noGrp="1"/>
          </p:cNvSpPr>
          <p:nvPr>
            <p:ph type="body" idx="1"/>
          </p:nvPr>
        </p:nvSpPr>
        <p:spPr>
          <a:xfrm>
            <a:off x="380999" y="2667653"/>
            <a:ext cx="11506199" cy="377362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lt1"/>
              </a:buClr>
              <a:buSzPts val="2400"/>
              <a:buChar char="•"/>
              <a:defRPr sz="2400">
                <a:solidFill>
                  <a:schemeClr val="lt1"/>
                </a:solidFill>
              </a:defRPr>
            </a:lvl1pPr>
            <a:lvl2pPr marL="914400" lvl="1" indent="-355600" algn="l">
              <a:lnSpc>
                <a:spcPct val="90000"/>
              </a:lnSpc>
              <a:spcBef>
                <a:spcPts val="500"/>
              </a:spcBef>
              <a:spcAft>
                <a:spcPts val="0"/>
              </a:spcAft>
              <a:buClr>
                <a:schemeClr val="lt1"/>
              </a:buClr>
              <a:buSzPts val="2000"/>
              <a:buChar char="•"/>
              <a:defRPr sz="2000">
                <a:solidFill>
                  <a:schemeClr val="lt1"/>
                </a:solidFill>
              </a:defRPr>
            </a:lvl2pPr>
            <a:lvl3pPr marL="1371600" lvl="2" indent="-342900" algn="l">
              <a:lnSpc>
                <a:spcPct val="90000"/>
              </a:lnSpc>
              <a:spcBef>
                <a:spcPts val="500"/>
              </a:spcBef>
              <a:spcAft>
                <a:spcPts val="0"/>
              </a:spcAft>
              <a:buClr>
                <a:schemeClr val="lt1"/>
              </a:buClr>
              <a:buSzPts val="1800"/>
              <a:buChar char="•"/>
              <a:defRPr sz="1800">
                <a:solidFill>
                  <a:schemeClr val="lt1"/>
                </a:solidFill>
              </a:defRPr>
            </a:lvl3pPr>
            <a:lvl4pPr marL="1828800" lvl="3" indent="-330200" algn="l">
              <a:lnSpc>
                <a:spcPct val="90000"/>
              </a:lnSpc>
              <a:spcBef>
                <a:spcPts val="500"/>
              </a:spcBef>
              <a:spcAft>
                <a:spcPts val="0"/>
              </a:spcAft>
              <a:buClr>
                <a:schemeClr val="lt1"/>
              </a:buClr>
              <a:buSzPts val="1600"/>
              <a:buChar char="•"/>
              <a:defRPr sz="1600">
                <a:solidFill>
                  <a:schemeClr val="lt1"/>
                </a:solidFill>
              </a:defRPr>
            </a:lvl4pPr>
            <a:lvl5pPr marL="2286000" lvl="4" indent="-330200" algn="l">
              <a:lnSpc>
                <a:spcPct val="90000"/>
              </a:lnSpc>
              <a:spcBef>
                <a:spcPts val="500"/>
              </a:spcBef>
              <a:spcAft>
                <a:spcPts val="0"/>
              </a:spcAft>
              <a:buClr>
                <a:schemeClr val="lt1"/>
              </a:buClr>
              <a:buSzPts val="1600"/>
              <a:buChar char="•"/>
              <a:defRPr sz="16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61"/>
          <p:cNvSpPr txBox="1">
            <a:spLocks noGrp="1"/>
          </p:cNvSpPr>
          <p:nvPr>
            <p:ph type="body" idx="3"/>
          </p:nvPr>
        </p:nvSpPr>
        <p:spPr>
          <a:xfrm>
            <a:off x="0" y="0"/>
            <a:ext cx="12192000" cy="2419070"/>
          </a:xfrm>
          <a:prstGeom prst="rect">
            <a:avLst/>
          </a:prstGeom>
          <a:solidFill>
            <a:srgbClr val="48595D">
              <a:alpha val="69803"/>
            </a:srgbClr>
          </a:solidFill>
          <a:ln>
            <a:noFill/>
          </a:ln>
        </p:spPr>
        <p:txBody>
          <a:bodyPr spcFirstLastPara="1" wrap="square" lIns="822950" tIns="457200" rIns="91425" bIns="45700" anchor="t" anchorCtr="0">
            <a:normAutofit/>
          </a:bodyPr>
          <a:lstStyle>
            <a:lvl1pPr marL="457200" lvl="0" indent="-228600" algn="l">
              <a:lnSpc>
                <a:spcPct val="90000"/>
              </a:lnSpc>
              <a:spcBef>
                <a:spcPts val="1000"/>
              </a:spcBef>
              <a:spcAft>
                <a:spcPts val="0"/>
              </a:spcAft>
              <a:buClr>
                <a:schemeClr val="lt1"/>
              </a:buClr>
              <a:buSzPts val="4400"/>
              <a:buNone/>
              <a:defRPr sz="4400" b="1">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61"/>
          <p:cNvSpPr txBox="1">
            <a:spLocks noGrp="1"/>
          </p:cNvSpPr>
          <p:nvPr>
            <p:ph type="sldNum" idx="12"/>
          </p:nvPr>
        </p:nvSpPr>
        <p:spPr>
          <a:xfrm>
            <a:off x="11650133" y="115570"/>
            <a:ext cx="42333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grpSp>
        <p:nvGrpSpPr>
          <p:cNvPr id="15" name="Google Shape;15;p39"/>
          <p:cNvGrpSpPr/>
          <p:nvPr/>
        </p:nvGrpSpPr>
        <p:grpSpPr>
          <a:xfrm>
            <a:off x="6366050" y="6984916"/>
            <a:ext cx="4987750" cy="451900"/>
            <a:chOff x="91018" y="6984916"/>
            <a:chExt cx="4987750" cy="451900"/>
          </a:xfrm>
        </p:grpSpPr>
        <p:grpSp>
          <p:nvGrpSpPr>
            <p:cNvPr id="16" name="Google Shape;16;p39"/>
            <p:cNvGrpSpPr/>
            <p:nvPr/>
          </p:nvGrpSpPr>
          <p:grpSpPr>
            <a:xfrm>
              <a:off x="1383401" y="6984916"/>
              <a:ext cx="3695367" cy="430864"/>
              <a:chOff x="1316510" y="6885708"/>
              <a:chExt cx="3695367" cy="430864"/>
            </a:xfrm>
          </p:grpSpPr>
          <p:sp>
            <p:nvSpPr>
              <p:cNvPr id="17" name="Google Shape;17;p39"/>
              <p:cNvSpPr/>
              <p:nvPr/>
            </p:nvSpPr>
            <p:spPr>
              <a:xfrm>
                <a:off x="1316510" y="6885708"/>
                <a:ext cx="893202" cy="202251"/>
              </a:xfrm>
              <a:prstGeom prst="rect">
                <a:avLst/>
              </a:prstGeom>
              <a:solidFill>
                <a:srgbClr val="17458F"/>
              </a:solid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700" b="0" i="0" u="none" strike="noStrike" cap="none">
                    <a:solidFill>
                      <a:schemeClr val="lt1"/>
                    </a:solidFill>
                    <a:latin typeface="Arial"/>
                    <a:ea typeface="Arial"/>
                    <a:cs typeface="Arial"/>
                    <a:sym typeface="Arial"/>
                  </a:rPr>
                  <a:t>Royal Blue</a:t>
                </a:r>
                <a:br>
                  <a:rPr lang="en-US" sz="700" b="0" i="0" u="none" strike="noStrike" cap="none">
                    <a:solidFill>
                      <a:schemeClr val="lt1"/>
                    </a:solidFill>
                    <a:latin typeface="Arial"/>
                    <a:ea typeface="Arial"/>
                    <a:cs typeface="Arial"/>
                    <a:sym typeface="Arial"/>
                  </a:rPr>
                </a:br>
                <a:r>
                  <a:rPr lang="en-US" sz="600" b="0" i="0" u="none" strike="noStrike" cap="none">
                    <a:solidFill>
                      <a:schemeClr val="lt1"/>
                    </a:solidFill>
                    <a:latin typeface="Arial"/>
                    <a:ea typeface="Arial"/>
                    <a:cs typeface="Arial"/>
                    <a:sym typeface="Arial"/>
                  </a:rPr>
                  <a:t>R23,G69,B143</a:t>
                </a:r>
                <a:endParaRPr sz="700" b="0" i="0" u="none" strike="noStrike" cap="none">
                  <a:solidFill>
                    <a:schemeClr val="lt1"/>
                  </a:solidFill>
                  <a:latin typeface="Arial"/>
                  <a:ea typeface="Arial"/>
                  <a:cs typeface="Arial"/>
                  <a:sym typeface="Arial"/>
                </a:endParaRPr>
              </a:p>
            </p:txBody>
          </p:sp>
          <p:sp>
            <p:nvSpPr>
              <p:cNvPr id="18" name="Google Shape;18;p39"/>
              <p:cNvSpPr/>
              <p:nvPr/>
            </p:nvSpPr>
            <p:spPr>
              <a:xfrm>
                <a:off x="2250565" y="6885708"/>
                <a:ext cx="893202" cy="202251"/>
              </a:xfrm>
              <a:prstGeom prst="rect">
                <a:avLst/>
              </a:prstGeom>
              <a:solidFill>
                <a:srgbClr val="005DAA"/>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00" b="0" i="0" u="none" strike="noStrike" cap="none">
                    <a:solidFill>
                      <a:schemeClr val="lt1"/>
                    </a:solidFill>
                    <a:latin typeface="Arial"/>
                    <a:ea typeface="Arial"/>
                    <a:cs typeface="Arial"/>
                    <a:sym typeface="Arial"/>
                  </a:rPr>
                  <a:t>Azure</a:t>
                </a:r>
                <a:br>
                  <a:rPr lang="en-US" sz="600" b="0" i="0" u="none" strike="noStrike" cap="none">
                    <a:solidFill>
                      <a:schemeClr val="lt1"/>
                    </a:solidFill>
                    <a:latin typeface="Arial"/>
                    <a:ea typeface="Arial"/>
                    <a:cs typeface="Arial"/>
                    <a:sym typeface="Arial"/>
                  </a:rPr>
                </a:br>
                <a:r>
                  <a:rPr lang="en-US" sz="600" b="0" i="0" u="none" strike="noStrike" cap="none">
                    <a:solidFill>
                      <a:schemeClr val="lt1"/>
                    </a:solidFill>
                    <a:latin typeface="Arial"/>
                    <a:ea typeface="Arial"/>
                    <a:cs typeface="Arial"/>
                    <a:sym typeface="Arial"/>
                  </a:rPr>
                  <a:t>R0,G93,B170</a:t>
                </a:r>
                <a:endParaRPr/>
              </a:p>
            </p:txBody>
          </p:sp>
          <p:sp>
            <p:nvSpPr>
              <p:cNvPr id="19" name="Google Shape;19;p39"/>
              <p:cNvSpPr/>
              <p:nvPr/>
            </p:nvSpPr>
            <p:spPr>
              <a:xfrm>
                <a:off x="3184620" y="6885708"/>
                <a:ext cx="893202" cy="202251"/>
              </a:xfrm>
              <a:prstGeom prst="rect">
                <a:avLst/>
              </a:prstGeom>
              <a:solidFill>
                <a:srgbClr val="01B4E7"/>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00" b="0" i="0" u="none" strike="noStrike" cap="none">
                    <a:solidFill>
                      <a:schemeClr val="dk1"/>
                    </a:solidFill>
                    <a:latin typeface="Arial"/>
                    <a:ea typeface="Arial"/>
                    <a:cs typeface="Arial"/>
                    <a:sym typeface="Arial"/>
                  </a:rPr>
                  <a:t>Sky Blue </a:t>
                </a:r>
                <a:br>
                  <a:rPr lang="en-US" sz="600" b="0" i="0" u="none" strike="noStrike" cap="none">
                    <a:solidFill>
                      <a:schemeClr val="dk1"/>
                    </a:solidFill>
                    <a:latin typeface="Arial"/>
                    <a:ea typeface="Arial"/>
                    <a:cs typeface="Arial"/>
                    <a:sym typeface="Arial"/>
                  </a:rPr>
                </a:br>
                <a:r>
                  <a:rPr lang="en-US" sz="600" b="0" i="0" u="none" strike="noStrike" cap="none">
                    <a:solidFill>
                      <a:schemeClr val="dk1"/>
                    </a:solidFill>
                    <a:latin typeface="Arial"/>
                    <a:ea typeface="Arial"/>
                    <a:cs typeface="Arial"/>
                    <a:sym typeface="Arial"/>
                  </a:rPr>
                  <a:t>R1,G180,B231</a:t>
                </a:r>
                <a:endParaRPr/>
              </a:p>
            </p:txBody>
          </p:sp>
          <p:sp>
            <p:nvSpPr>
              <p:cNvPr id="20" name="Google Shape;20;p39"/>
              <p:cNvSpPr/>
              <p:nvPr/>
            </p:nvSpPr>
            <p:spPr>
              <a:xfrm>
                <a:off x="3184620" y="7114320"/>
                <a:ext cx="893202" cy="202251"/>
              </a:xfrm>
              <a:prstGeom prst="rect">
                <a:avLst/>
              </a:prstGeom>
              <a:solidFill>
                <a:srgbClr val="872175"/>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00" b="0" i="0" u="none" strike="noStrike" cap="none">
                    <a:solidFill>
                      <a:schemeClr val="lt1"/>
                    </a:solidFill>
                    <a:latin typeface="Arial"/>
                    <a:ea typeface="Arial"/>
                    <a:cs typeface="Arial"/>
                    <a:sym typeface="Arial"/>
                  </a:rPr>
                  <a:t>Violet</a:t>
                </a:r>
                <a:br>
                  <a:rPr lang="en-US" sz="600" b="0" i="0" u="none" strike="noStrike" cap="none">
                    <a:solidFill>
                      <a:schemeClr val="lt1"/>
                    </a:solidFill>
                    <a:latin typeface="Arial"/>
                    <a:ea typeface="Arial"/>
                    <a:cs typeface="Arial"/>
                    <a:sym typeface="Arial"/>
                  </a:rPr>
                </a:br>
                <a:r>
                  <a:rPr lang="en-US" sz="600" b="0" i="0" u="none" strike="noStrike" cap="none">
                    <a:solidFill>
                      <a:schemeClr val="lt1"/>
                    </a:solidFill>
                    <a:latin typeface="Arial"/>
                    <a:ea typeface="Arial"/>
                    <a:cs typeface="Arial"/>
                    <a:sym typeface="Arial"/>
                  </a:rPr>
                  <a:t>R135,G33,B117</a:t>
                </a:r>
                <a:endParaRPr/>
              </a:p>
            </p:txBody>
          </p:sp>
          <p:sp>
            <p:nvSpPr>
              <p:cNvPr id="21" name="Google Shape;21;p39"/>
              <p:cNvSpPr/>
              <p:nvPr/>
            </p:nvSpPr>
            <p:spPr>
              <a:xfrm>
                <a:off x="4118675" y="7114320"/>
                <a:ext cx="893202" cy="202251"/>
              </a:xfrm>
              <a:prstGeom prst="rect">
                <a:avLst/>
              </a:prstGeom>
              <a:solidFill>
                <a:srgbClr val="FF7600"/>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00" b="0" i="0" u="none" strike="noStrike" cap="none">
                    <a:solidFill>
                      <a:schemeClr val="lt1"/>
                    </a:solidFill>
                    <a:latin typeface="Arial"/>
                    <a:ea typeface="Arial"/>
                    <a:cs typeface="Arial"/>
                    <a:sym typeface="Arial"/>
                  </a:rPr>
                  <a:t>Orange</a:t>
                </a:r>
                <a:br>
                  <a:rPr lang="en-US" sz="600" b="0" i="0" u="none" strike="noStrike" cap="none">
                    <a:solidFill>
                      <a:schemeClr val="lt1"/>
                    </a:solidFill>
                    <a:latin typeface="Arial"/>
                    <a:ea typeface="Arial"/>
                    <a:cs typeface="Arial"/>
                    <a:sym typeface="Arial"/>
                  </a:rPr>
                </a:br>
                <a:r>
                  <a:rPr lang="en-US" sz="600" b="0" i="0" u="none" strike="noStrike" cap="none">
                    <a:solidFill>
                      <a:schemeClr val="lt1"/>
                    </a:solidFill>
                    <a:latin typeface="Arial"/>
                    <a:ea typeface="Arial"/>
                    <a:cs typeface="Arial"/>
                    <a:sym typeface="Arial"/>
                  </a:rPr>
                  <a:t>R255,G118,B0</a:t>
                </a:r>
                <a:endParaRPr/>
              </a:p>
            </p:txBody>
          </p:sp>
          <p:sp>
            <p:nvSpPr>
              <p:cNvPr id="22" name="Google Shape;22;p39"/>
              <p:cNvSpPr/>
              <p:nvPr/>
            </p:nvSpPr>
            <p:spPr>
              <a:xfrm>
                <a:off x="4118675" y="6885708"/>
                <a:ext cx="893202" cy="202251"/>
              </a:xfrm>
              <a:prstGeom prst="rect">
                <a:avLst/>
              </a:prstGeom>
              <a:solidFill>
                <a:srgbClr val="F7A81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00" b="0" i="0" u="none" strike="noStrike" cap="none">
                    <a:solidFill>
                      <a:schemeClr val="dk1"/>
                    </a:solidFill>
                    <a:latin typeface="Arial"/>
                    <a:ea typeface="Arial"/>
                    <a:cs typeface="Arial"/>
                    <a:sym typeface="Arial"/>
                  </a:rPr>
                  <a:t>Gold</a:t>
                </a:r>
                <a:br>
                  <a:rPr lang="en-US" sz="600" b="0" i="0" u="none" strike="noStrike" cap="none">
                    <a:solidFill>
                      <a:schemeClr val="dk1"/>
                    </a:solidFill>
                    <a:latin typeface="Arial"/>
                    <a:ea typeface="Arial"/>
                    <a:cs typeface="Arial"/>
                    <a:sym typeface="Arial"/>
                  </a:rPr>
                </a:br>
                <a:r>
                  <a:rPr lang="en-US" sz="600" b="0" i="0" u="none" strike="noStrike" cap="none">
                    <a:solidFill>
                      <a:schemeClr val="dk1"/>
                    </a:solidFill>
                    <a:latin typeface="Arial"/>
                    <a:ea typeface="Arial"/>
                    <a:cs typeface="Arial"/>
                    <a:sym typeface="Arial"/>
                  </a:rPr>
                  <a:t>R247,G168,B27</a:t>
                </a:r>
                <a:endParaRPr/>
              </a:p>
            </p:txBody>
          </p:sp>
          <p:sp>
            <p:nvSpPr>
              <p:cNvPr id="23" name="Google Shape;23;p39"/>
              <p:cNvSpPr/>
              <p:nvPr/>
            </p:nvSpPr>
            <p:spPr>
              <a:xfrm>
                <a:off x="1316510" y="7114320"/>
                <a:ext cx="893202" cy="202251"/>
              </a:xfrm>
              <a:prstGeom prst="rect">
                <a:avLst/>
              </a:prstGeom>
              <a:solidFill>
                <a:srgbClr val="D91B5C"/>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00" b="0" i="0" u="none" strike="noStrike" cap="none">
                    <a:solidFill>
                      <a:schemeClr val="lt1"/>
                    </a:solidFill>
                    <a:latin typeface="Arial"/>
                    <a:ea typeface="Arial"/>
                    <a:cs typeface="Arial"/>
                    <a:sym typeface="Arial"/>
                  </a:rPr>
                  <a:t>Cranberry</a:t>
                </a:r>
                <a:br>
                  <a:rPr lang="en-US" sz="600" b="0" i="0" u="none" strike="noStrike" cap="none">
                    <a:solidFill>
                      <a:schemeClr val="lt1"/>
                    </a:solidFill>
                    <a:latin typeface="Arial"/>
                    <a:ea typeface="Arial"/>
                    <a:cs typeface="Arial"/>
                    <a:sym typeface="Arial"/>
                  </a:rPr>
                </a:br>
                <a:r>
                  <a:rPr lang="en-US" sz="600" b="0" i="0" u="none" strike="noStrike" cap="none">
                    <a:solidFill>
                      <a:schemeClr val="lt1"/>
                    </a:solidFill>
                    <a:latin typeface="Arial"/>
                    <a:ea typeface="Arial"/>
                    <a:cs typeface="Arial"/>
                    <a:sym typeface="Arial"/>
                  </a:rPr>
                  <a:t>R217,G27, B92</a:t>
                </a:r>
                <a:endParaRPr/>
              </a:p>
            </p:txBody>
          </p:sp>
          <p:sp>
            <p:nvSpPr>
              <p:cNvPr id="24" name="Google Shape;24;p39"/>
              <p:cNvSpPr/>
              <p:nvPr/>
            </p:nvSpPr>
            <p:spPr>
              <a:xfrm>
                <a:off x="2250565" y="7114320"/>
                <a:ext cx="893202" cy="202251"/>
              </a:xfrm>
              <a:prstGeom prst="rect">
                <a:avLst/>
              </a:prstGeom>
              <a:solidFill>
                <a:srgbClr val="009999"/>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00" b="0" i="0" u="none" strike="noStrike" cap="none">
                    <a:solidFill>
                      <a:schemeClr val="lt1"/>
                    </a:solidFill>
                    <a:latin typeface="Arial"/>
                    <a:ea typeface="Arial"/>
                    <a:cs typeface="Arial"/>
                    <a:sym typeface="Arial"/>
                  </a:rPr>
                  <a:t>Turquoise</a:t>
                </a:r>
                <a:br>
                  <a:rPr lang="en-US" sz="600" b="0" i="0" u="none" strike="noStrike" cap="none">
                    <a:solidFill>
                      <a:schemeClr val="lt1"/>
                    </a:solidFill>
                    <a:latin typeface="Arial"/>
                    <a:ea typeface="Arial"/>
                    <a:cs typeface="Arial"/>
                    <a:sym typeface="Arial"/>
                  </a:rPr>
                </a:br>
                <a:r>
                  <a:rPr lang="en-US" sz="600" b="0" i="0" u="none" strike="noStrike" cap="none">
                    <a:solidFill>
                      <a:schemeClr val="lt1"/>
                    </a:solidFill>
                    <a:latin typeface="Arial"/>
                    <a:ea typeface="Arial"/>
                    <a:cs typeface="Arial"/>
                    <a:sym typeface="Arial"/>
                  </a:rPr>
                  <a:t>R0,G153,B153</a:t>
                </a:r>
                <a:endParaRPr/>
              </a:p>
            </p:txBody>
          </p:sp>
        </p:grpSp>
        <p:sp>
          <p:nvSpPr>
            <p:cNvPr id="25" name="Google Shape;25;p39"/>
            <p:cNvSpPr txBox="1"/>
            <p:nvPr/>
          </p:nvSpPr>
          <p:spPr>
            <a:xfrm>
              <a:off x="91018" y="6984916"/>
              <a:ext cx="1258357"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en-US" sz="800" b="1" i="0" u="none" strike="noStrike" cap="none">
                  <a:solidFill>
                    <a:schemeClr val="dk1"/>
                  </a:solidFill>
                  <a:latin typeface="Arial"/>
                  <a:ea typeface="Arial"/>
                  <a:cs typeface="Arial"/>
                  <a:sym typeface="Arial"/>
                </a:rPr>
                <a:t>Rotary Leadership Colors</a:t>
              </a:r>
              <a:endParaRPr/>
            </a:p>
          </p:txBody>
        </p:sp>
        <p:sp>
          <p:nvSpPr>
            <p:cNvPr id="26" name="Google Shape;26;p39"/>
            <p:cNvSpPr txBox="1"/>
            <p:nvPr/>
          </p:nvSpPr>
          <p:spPr>
            <a:xfrm>
              <a:off x="462185" y="7221372"/>
              <a:ext cx="881652" cy="215444"/>
            </a:xfrm>
            <a:prstGeom prst="rect">
              <a:avLst/>
            </a:prstGeom>
            <a:noFill/>
            <a:ln>
              <a:noFill/>
            </a:ln>
          </p:spPr>
          <p:txBody>
            <a:bodyPr spcFirstLastPara="1" wrap="square" lIns="0" tIns="45700" rIns="0" bIns="45700" anchor="t" anchorCtr="0">
              <a:spAutoFit/>
            </a:bodyPr>
            <a:lstStyle/>
            <a:p>
              <a:pPr marL="0" marR="0" lvl="0" indent="0" algn="r" rtl="0">
                <a:spcBef>
                  <a:spcPts val="0"/>
                </a:spcBef>
                <a:spcAft>
                  <a:spcPts val="0"/>
                </a:spcAft>
                <a:buNone/>
              </a:pPr>
              <a:r>
                <a:rPr lang="en-US" sz="800" b="1" i="0" u="none" strike="noStrike" cap="none">
                  <a:solidFill>
                    <a:srgbClr val="595959"/>
                  </a:solidFill>
                  <a:latin typeface="Arial"/>
                  <a:ea typeface="Arial"/>
                  <a:cs typeface="Arial"/>
                  <a:sym typeface="Arial"/>
                </a:rPr>
                <a:t>Secondary Colors</a:t>
              </a:r>
              <a:endParaRPr/>
            </a:p>
          </p:txBody>
        </p:sp>
      </p:grpSp>
    </p:spTree>
  </p:cSld>
  <p:clrMap bg1="lt1" tx1="dk1" bg2="dk2" tx2="lt2" accent1="accent1" accent2="accent2" accent3="accent3" accent4="accent4" accent5="accent5" accent6="accent6" hlink="hlink" folHlink="folHlink"/>
  <p:sldLayoutIdLst>
    <p:sldLayoutId id="2147483650" r:id="rId1"/>
    <p:sldLayoutId id="2147483665" r:id="rId2"/>
    <p:sldLayoutId id="2147483666" r:id="rId3"/>
    <p:sldLayoutId id="2147483667" r:id="rId4"/>
    <p:sldLayoutId id="2147483668" r:id="rId5"/>
    <p:sldLayoutId id="2147483669" r:id="rId6"/>
    <p:sldLayoutId id="2147483670"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7"/>
          <p:cNvSpPr/>
          <p:nvPr/>
        </p:nvSpPr>
        <p:spPr>
          <a:xfrm>
            <a:off x="-1" y="0"/>
            <a:ext cx="12438529" cy="7490012"/>
          </a:xfrm>
          <a:prstGeom prst="rect">
            <a:avLst/>
          </a:prstGeom>
          <a:solidFill>
            <a:srgbClr val="005CA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192" name="Google Shape;192;p7"/>
          <p:cNvSpPr txBox="1"/>
          <p:nvPr/>
        </p:nvSpPr>
        <p:spPr>
          <a:xfrm>
            <a:off x="101823" y="6960359"/>
            <a:ext cx="5329985" cy="98762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endParaRPr sz="3600" b="1" i="0" u="none" strike="noStrike" cap="none" dirty="0">
              <a:solidFill>
                <a:srgbClr val="DA1A5A"/>
              </a:solidFill>
              <a:latin typeface="Arial"/>
              <a:ea typeface="Arial"/>
              <a:cs typeface="Arial"/>
              <a:sym typeface="Arial"/>
            </a:endParaRPr>
          </a:p>
        </p:txBody>
      </p:sp>
      <p:sp>
        <p:nvSpPr>
          <p:cNvPr id="193" name="Google Shape;193;p7"/>
          <p:cNvSpPr txBox="1"/>
          <p:nvPr/>
        </p:nvSpPr>
        <p:spPr>
          <a:xfrm>
            <a:off x="0" y="2209800"/>
            <a:ext cx="12068175" cy="35433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5400"/>
              <a:buFont typeface="Arial"/>
              <a:buNone/>
              <a:tabLst/>
              <a:defRPr/>
            </a:pPr>
            <a:endParaRPr kumimoji="0" lang="en-US" sz="5400" b="1" i="0" u="none" strike="noStrike" kern="0" cap="none" spc="0" normalizeH="0" baseline="0" noProof="0" dirty="0">
              <a:ln>
                <a:noFill/>
              </a:ln>
              <a:solidFill>
                <a:schemeClr val="bg1"/>
              </a:solidFill>
              <a:effectLst/>
              <a:uLnTx/>
              <a:uFillTx/>
              <a:latin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000000"/>
              </a:buClr>
              <a:buSzPts val="5400"/>
              <a:buFont typeface="Arial"/>
              <a:buNone/>
              <a:tabLst/>
              <a:defRPr/>
            </a:pPr>
            <a:r>
              <a:rPr kumimoji="0" lang="en-US" sz="5400" b="1" i="0" u="none" strike="noStrike" kern="0" cap="none" spc="0" normalizeH="0" baseline="0" noProof="0" dirty="0">
                <a:ln>
                  <a:noFill/>
                </a:ln>
                <a:solidFill>
                  <a:schemeClr val="bg1"/>
                </a:solidFill>
                <a:effectLst/>
                <a:uLnTx/>
                <a:uFillTx/>
                <a:latin typeface="Arial"/>
                <a:cs typeface="Arial"/>
                <a:sym typeface="Arial"/>
              </a:rPr>
              <a:t>Bringing the Rotary Action Plan</a:t>
            </a:r>
          </a:p>
          <a:p>
            <a:pPr marL="0" marR="0" lvl="0" indent="0" algn="ctr" defTabSz="914400" rtl="0" eaLnBrk="1" fontAlgn="auto" latinLnBrk="0" hangingPunct="1">
              <a:lnSpc>
                <a:spcPct val="90000"/>
              </a:lnSpc>
              <a:spcBef>
                <a:spcPts val="0"/>
              </a:spcBef>
              <a:spcAft>
                <a:spcPts val="0"/>
              </a:spcAft>
              <a:buClr>
                <a:srgbClr val="000000"/>
              </a:buClr>
              <a:buSzPts val="5400"/>
              <a:buFont typeface="Arial"/>
              <a:buNone/>
              <a:tabLst/>
              <a:defRPr/>
            </a:pPr>
            <a:r>
              <a:rPr kumimoji="0" lang="en-US" sz="5400" b="1" i="0" u="none" strike="noStrike" kern="0" cap="none" spc="0" normalizeH="0" baseline="0" noProof="0" dirty="0">
                <a:ln>
                  <a:noFill/>
                </a:ln>
                <a:solidFill>
                  <a:schemeClr val="bg1"/>
                </a:solidFill>
                <a:effectLst/>
                <a:uLnTx/>
                <a:uFillTx/>
                <a:latin typeface="Arial"/>
                <a:cs typeface="Arial"/>
                <a:sym typeface="Arial"/>
              </a:rPr>
              <a:t>and Membership Growth</a:t>
            </a:r>
          </a:p>
          <a:p>
            <a:pPr marL="0" marR="0" lvl="0" indent="0" algn="ctr" defTabSz="914400" rtl="0" eaLnBrk="1" fontAlgn="auto" latinLnBrk="0" hangingPunct="1">
              <a:lnSpc>
                <a:spcPct val="90000"/>
              </a:lnSpc>
              <a:spcBef>
                <a:spcPts val="0"/>
              </a:spcBef>
              <a:spcAft>
                <a:spcPts val="0"/>
              </a:spcAft>
              <a:buClr>
                <a:srgbClr val="000000"/>
              </a:buClr>
              <a:buSzPts val="5400"/>
              <a:buFont typeface="Arial"/>
              <a:buNone/>
              <a:tabLst/>
              <a:defRPr/>
            </a:pPr>
            <a:r>
              <a:rPr kumimoji="0" lang="en-US" sz="5400" b="1" i="0" u="none" strike="noStrike" kern="0" cap="none" spc="0" normalizeH="0" baseline="0" noProof="0" dirty="0">
                <a:ln>
                  <a:noFill/>
                </a:ln>
                <a:solidFill>
                  <a:schemeClr val="bg1"/>
                </a:solidFill>
                <a:effectLst/>
                <a:uLnTx/>
                <a:uFillTx/>
                <a:latin typeface="Arial"/>
                <a:cs typeface="Arial"/>
                <a:sym typeface="Arial"/>
              </a:rPr>
              <a:t>to Life in Your Club</a:t>
            </a:r>
          </a:p>
        </p:txBody>
      </p:sp>
      <p:sp>
        <p:nvSpPr>
          <p:cNvPr id="194" name="Google Shape;194;p7"/>
          <p:cNvSpPr txBox="1"/>
          <p:nvPr/>
        </p:nvSpPr>
        <p:spPr>
          <a:xfrm>
            <a:off x="0" y="4090151"/>
            <a:ext cx="12192000" cy="46566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200"/>
              <a:buFont typeface="Arial"/>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039" name="Rectangle 103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041" name="Rectangle 104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043" name="Rectangle 104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5" name="Picture 4">
            <a:extLst>
              <a:ext uri="{FF2B5EF4-FFF2-40B4-BE49-F238E27FC236}">
                <a16:creationId xmlns:a16="http://schemas.microsoft.com/office/drawing/2014/main" id="{AF9A2AD7-5E1A-DE1B-5E0E-724257A52FC2}"/>
              </a:ext>
            </a:extLst>
          </p:cNvPr>
          <p:cNvPicPr>
            <a:picLocks noChangeAspect="1"/>
          </p:cNvPicPr>
          <p:nvPr/>
        </p:nvPicPr>
        <p:blipFill>
          <a:blip r:embed="rId3"/>
          <a:srcRect r="134" b="14168"/>
          <a:stretch>
            <a:fillRect/>
          </a:stretch>
        </p:blipFill>
        <p:spPr>
          <a:xfrm>
            <a:off x="20134" y="0"/>
            <a:ext cx="12171866" cy="6857999"/>
          </a:xfrm>
          <a:prstGeom prst="rect">
            <a:avLst/>
          </a:prstGeom>
        </p:spPr>
      </p:pic>
      <p:pic>
        <p:nvPicPr>
          <p:cNvPr id="8" name="Picture 7">
            <a:extLst>
              <a:ext uri="{FF2B5EF4-FFF2-40B4-BE49-F238E27FC236}">
                <a16:creationId xmlns:a16="http://schemas.microsoft.com/office/drawing/2014/main" id="{C995EB60-6CF7-FB2B-60C7-298CBC7306D8}"/>
              </a:ext>
            </a:extLst>
          </p:cNvPr>
          <p:cNvPicPr>
            <a:picLocks noChangeAspect="1"/>
          </p:cNvPicPr>
          <p:nvPr/>
        </p:nvPicPr>
        <p:blipFill>
          <a:blip r:embed="rId4"/>
          <a:stretch>
            <a:fillRect/>
          </a:stretch>
        </p:blipFill>
        <p:spPr>
          <a:xfrm>
            <a:off x="5655967" y="2831540"/>
            <a:ext cx="1631904" cy="818039"/>
          </a:xfrm>
          <a:prstGeom prst="rect">
            <a:avLst/>
          </a:prstGeom>
        </p:spPr>
      </p:pic>
    </p:spTree>
    <p:extLst>
      <p:ext uri="{BB962C8B-B14F-4D97-AF65-F5344CB8AC3E}">
        <p14:creationId xmlns:p14="http://schemas.microsoft.com/office/powerpoint/2010/main" val="3012154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050" name="Picture 2">
            <a:extLst>
              <a:ext uri="{FF2B5EF4-FFF2-40B4-BE49-F238E27FC236}">
                <a16:creationId xmlns:a16="http://schemas.microsoft.com/office/drawing/2014/main" id="{F1C232CC-1555-94A5-A7B1-8C448E8A34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57" t="2974" r="-957" b="39748"/>
          <a:stretch/>
        </p:blipFill>
        <p:spPr bwMode="auto">
          <a:xfrm>
            <a:off x="0" y="-62589"/>
            <a:ext cx="12458205" cy="698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41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2064" name="Rectangle 206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2066" name="Rectangle 206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2068" name="Rectangle 206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050" name="Picture 2">
            <a:extLst>
              <a:ext uri="{FF2B5EF4-FFF2-40B4-BE49-F238E27FC236}">
                <a16:creationId xmlns:a16="http://schemas.microsoft.com/office/drawing/2014/main" id="{4FC42F95-D74E-A094-C675-9816C0B3A5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943"/>
          <a:stretch>
            <a:fillRect/>
          </a:stretch>
        </p:blipFill>
        <p:spPr bwMode="auto">
          <a:xfrm>
            <a:off x="-4623" y="0"/>
            <a:ext cx="1219123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391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 name="Picture 1">
            <a:extLst>
              <a:ext uri="{FF2B5EF4-FFF2-40B4-BE49-F238E27FC236}">
                <a16:creationId xmlns:a16="http://schemas.microsoft.com/office/drawing/2014/main" id="{A8820F06-F5A1-DE81-E8A9-3CDC5FF9CDCF}"/>
              </a:ext>
            </a:extLst>
          </p:cNvPr>
          <p:cNvPicPr>
            <a:picLocks noChangeAspect="1"/>
          </p:cNvPicPr>
          <p:nvPr/>
        </p:nvPicPr>
        <p:blipFill>
          <a:blip r:embed="rId3"/>
          <a:srcRect l="2567" t="22425" r="3153" b="922"/>
          <a:stretch>
            <a:fillRect/>
          </a:stretch>
        </p:blipFill>
        <p:spPr>
          <a:xfrm>
            <a:off x="-189290" y="0"/>
            <a:ext cx="12381290" cy="6857572"/>
          </a:xfrm>
          <a:prstGeom prst="rect">
            <a:avLst/>
          </a:prstGeom>
        </p:spPr>
      </p:pic>
      <p:pic>
        <p:nvPicPr>
          <p:cNvPr id="3" name="Picture 2">
            <a:extLst>
              <a:ext uri="{FF2B5EF4-FFF2-40B4-BE49-F238E27FC236}">
                <a16:creationId xmlns:a16="http://schemas.microsoft.com/office/drawing/2014/main" id="{74922D47-5749-48BB-F357-5510FF9BF811}"/>
              </a:ext>
            </a:extLst>
          </p:cNvPr>
          <p:cNvPicPr>
            <a:picLocks noChangeAspect="1"/>
          </p:cNvPicPr>
          <p:nvPr/>
        </p:nvPicPr>
        <p:blipFill>
          <a:blip r:embed="rId4"/>
          <a:stretch>
            <a:fillRect/>
          </a:stretch>
        </p:blipFill>
        <p:spPr>
          <a:xfrm>
            <a:off x="941891" y="114008"/>
            <a:ext cx="2049962" cy="1024981"/>
          </a:xfrm>
          <a:prstGeom prst="rect">
            <a:avLst/>
          </a:prstGeom>
        </p:spPr>
      </p:pic>
    </p:spTree>
    <p:extLst>
      <p:ext uri="{BB962C8B-B14F-4D97-AF65-F5344CB8AC3E}">
        <p14:creationId xmlns:p14="http://schemas.microsoft.com/office/powerpoint/2010/main" val="4037461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4C4897-FEB2-8F44-1FAE-9F0A20A81DFF}"/>
              </a:ext>
            </a:extLst>
          </p:cNvPr>
          <p:cNvPicPr>
            <a:picLocks noChangeAspect="1"/>
          </p:cNvPicPr>
          <p:nvPr/>
        </p:nvPicPr>
        <p:blipFill>
          <a:blip r:embed="rId2"/>
          <a:stretch>
            <a:fillRect/>
          </a:stretch>
        </p:blipFill>
        <p:spPr>
          <a:xfrm>
            <a:off x="-141403" y="-1"/>
            <a:ext cx="12590578" cy="6921646"/>
          </a:xfrm>
          <a:prstGeom prst="rect">
            <a:avLst/>
          </a:prstGeom>
        </p:spPr>
      </p:pic>
    </p:spTree>
    <p:extLst>
      <p:ext uri="{BB962C8B-B14F-4D97-AF65-F5344CB8AC3E}">
        <p14:creationId xmlns:p14="http://schemas.microsoft.com/office/powerpoint/2010/main" val="2074676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circles with white text&#10;&#10;AI-generated content may be incorrect.">
            <a:extLst>
              <a:ext uri="{FF2B5EF4-FFF2-40B4-BE49-F238E27FC236}">
                <a16:creationId xmlns:a16="http://schemas.microsoft.com/office/drawing/2014/main" id="{D3FB93BA-3130-86EA-F232-83E13785AACB}"/>
              </a:ext>
            </a:extLst>
          </p:cNvPr>
          <p:cNvPicPr>
            <a:picLocks noChangeAspect="1"/>
          </p:cNvPicPr>
          <p:nvPr/>
        </p:nvPicPr>
        <p:blipFill>
          <a:blip r:embed="rId3"/>
          <a:srcRect t="11183" r="-1290"/>
          <a:stretch/>
        </p:blipFill>
        <p:spPr>
          <a:xfrm>
            <a:off x="0" y="766916"/>
            <a:ext cx="12349316" cy="6091084"/>
          </a:xfrm>
          <a:prstGeom prst="rect">
            <a:avLst/>
          </a:prstGeom>
        </p:spPr>
      </p:pic>
    </p:spTree>
    <p:extLst>
      <p:ext uri="{BB962C8B-B14F-4D97-AF65-F5344CB8AC3E}">
        <p14:creationId xmlns:p14="http://schemas.microsoft.com/office/powerpoint/2010/main" val="4206388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10;&#10;AI-generated content may be incorrect.">
            <a:extLst>
              <a:ext uri="{FF2B5EF4-FFF2-40B4-BE49-F238E27FC236}">
                <a16:creationId xmlns:a16="http://schemas.microsoft.com/office/drawing/2014/main" id="{82D41B10-0E02-90C7-AB41-A0A6632F1FDC}"/>
              </a:ext>
            </a:extLst>
          </p:cNvPr>
          <p:cNvPicPr>
            <a:picLocks noChangeAspect="1"/>
          </p:cNvPicPr>
          <p:nvPr/>
        </p:nvPicPr>
        <p:blipFill>
          <a:blip r:embed="rId2"/>
          <a:srcRect t="7455" r="14839"/>
          <a:stretch/>
        </p:blipFill>
        <p:spPr>
          <a:xfrm>
            <a:off x="0" y="0"/>
            <a:ext cx="12192000" cy="7452591"/>
          </a:xfrm>
          <a:prstGeom prst="rect">
            <a:avLst/>
          </a:prstGeom>
        </p:spPr>
      </p:pic>
    </p:spTree>
    <p:extLst>
      <p:ext uri="{BB962C8B-B14F-4D97-AF65-F5344CB8AC3E}">
        <p14:creationId xmlns:p14="http://schemas.microsoft.com/office/powerpoint/2010/main" val="3150046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 and colorful circles&#10;&#10;AI-generated content may be incorrect.">
            <a:extLst>
              <a:ext uri="{FF2B5EF4-FFF2-40B4-BE49-F238E27FC236}">
                <a16:creationId xmlns:a16="http://schemas.microsoft.com/office/drawing/2014/main" id="{713BA34E-3F2C-07FA-6029-80091703608E}"/>
              </a:ext>
            </a:extLst>
          </p:cNvPr>
          <p:cNvPicPr>
            <a:picLocks noChangeAspect="1"/>
          </p:cNvPicPr>
          <p:nvPr/>
        </p:nvPicPr>
        <p:blipFill>
          <a:blip r:embed="rId2"/>
          <a:srcRect t="11294"/>
          <a:stretch/>
        </p:blipFill>
        <p:spPr>
          <a:xfrm>
            <a:off x="-285136" y="0"/>
            <a:ext cx="12565626" cy="6877936"/>
          </a:xfrm>
          <a:prstGeom prst="rect">
            <a:avLst/>
          </a:prstGeom>
        </p:spPr>
      </p:pic>
    </p:spTree>
    <p:extLst>
      <p:ext uri="{BB962C8B-B14F-4D97-AF65-F5344CB8AC3E}">
        <p14:creationId xmlns:p14="http://schemas.microsoft.com/office/powerpoint/2010/main" val="1717512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 name="Picture 1" descr="A blue and white screen with white text&#10;&#10;AI-generated content may be incorrect.">
            <a:extLst>
              <a:ext uri="{FF2B5EF4-FFF2-40B4-BE49-F238E27FC236}">
                <a16:creationId xmlns:a16="http://schemas.microsoft.com/office/drawing/2014/main" id="{89FA602A-4303-A46E-A729-4E757A82B595}"/>
              </a:ext>
            </a:extLst>
          </p:cNvPr>
          <p:cNvPicPr>
            <a:picLocks noChangeAspect="1"/>
          </p:cNvPicPr>
          <p:nvPr/>
        </p:nvPicPr>
        <p:blipFill>
          <a:blip r:embed="rId2"/>
          <a:srcRect r="3538" b="1"/>
          <a:stretch>
            <a:fillRect/>
          </a:stretch>
        </p:blipFill>
        <p:spPr>
          <a:xfrm>
            <a:off x="-1504" y="0"/>
            <a:ext cx="12191980" cy="6856718"/>
          </a:xfrm>
          <a:prstGeom prst="rect">
            <a:avLst/>
          </a:prstGeom>
        </p:spPr>
      </p:pic>
      <p:pic>
        <p:nvPicPr>
          <p:cNvPr id="4" name="Picture 3">
            <a:extLst>
              <a:ext uri="{FF2B5EF4-FFF2-40B4-BE49-F238E27FC236}">
                <a16:creationId xmlns:a16="http://schemas.microsoft.com/office/drawing/2014/main" id="{FAD0301F-1EE7-78A1-7751-DA1D4DE05578}"/>
              </a:ext>
            </a:extLst>
          </p:cNvPr>
          <p:cNvPicPr>
            <a:picLocks noChangeAspect="1"/>
          </p:cNvPicPr>
          <p:nvPr/>
        </p:nvPicPr>
        <p:blipFill>
          <a:blip r:embed="rId3"/>
          <a:stretch>
            <a:fillRect/>
          </a:stretch>
        </p:blipFill>
        <p:spPr>
          <a:xfrm>
            <a:off x="9889957" y="6037680"/>
            <a:ext cx="1345059" cy="672530"/>
          </a:xfrm>
          <a:prstGeom prst="rect">
            <a:avLst/>
          </a:prstGeom>
        </p:spPr>
      </p:pic>
    </p:spTree>
    <p:extLst>
      <p:ext uri="{BB962C8B-B14F-4D97-AF65-F5344CB8AC3E}">
        <p14:creationId xmlns:p14="http://schemas.microsoft.com/office/powerpoint/2010/main" val="3367516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blue background with black text&#10;&#10;AI-generated content may be incorrect.">
            <a:extLst>
              <a:ext uri="{FF2B5EF4-FFF2-40B4-BE49-F238E27FC236}">
                <a16:creationId xmlns:a16="http://schemas.microsoft.com/office/drawing/2014/main" id="{29068A04-A2AC-FF27-A12B-1070C120C0DA}"/>
              </a:ext>
            </a:extLst>
          </p:cNvPr>
          <p:cNvPicPr>
            <a:picLocks noChangeAspect="1"/>
          </p:cNvPicPr>
          <p:nvPr/>
        </p:nvPicPr>
        <p:blipFill>
          <a:blip r:embed="rId2"/>
          <a:stretch>
            <a:fillRect/>
          </a:stretch>
        </p:blipFill>
        <p:spPr>
          <a:xfrm>
            <a:off x="-73885" y="1"/>
            <a:ext cx="12339770" cy="6857999"/>
          </a:xfrm>
          <a:prstGeom prst="rect">
            <a:avLst/>
          </a:prstGeom>
        </p:spPr>
      </p:pic>
    </p:spTree>
    <p:extLst>
      <p:ext uri="{BB962C8B-B14F-4D97-AF65-F5344CB8AC3E}">
        <p14:creationId xmlns:p14="http://schemas.microsoft.com/office/powerpoint/2010/main" val="2751478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0CF84D-FC9F-B87E-155F-400743E6F4D8}"/>
              </a:ext>
            </a:extLst>
          </p:cNvPr>
          <p:cNvSpPr txBox="1"/>
          <p:nvPr/>
        </p:nvSpPr>
        <p:spPr>
          <a:xfrm>
            <a:off x="228600" y="139734"/>
            <a:ext cx="11440885" cy="6222794"/>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Characteristics of Vibrant, Irresistible and Growing Clubs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Club culture is open, welcoming, fun, and warm. You can feel a strong sense of inclusion and belonging starting with a greeter at the door.</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Succession plan is in place and the President, President Elect, and President Nominee have been identified.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A visible “CHAMPION” of all things Rotary actively inspires action. Usually the president, but not always.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Clear focus on goals, results, and celebration of success. Actively in pursuit of the Club Excellence Award.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Club is clearly service project focused as opposed to meeting centric focused. Many projects and fund raisers.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Membership growth is top of mind and is talked about and reported on at every meeting.</a:t>
            </a:r>
          </a:p>
        </p:txBody>
      </p:sp>
    </p:spTree>
    <p:extLst>
      <p:ext uri="{BB962C8B-B14F-4D97-AF65-F5344CB8AC3E}">
        <p14:creationId xmlns:p14="http://schemas.microsoft.com/office/powerpoint/2010/main" val="1745314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C6E16-CCA4-98D3-7868-7AD74AEC3F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959D58-D726-1D14-2E3C-7AE154248A40}"/>
              </a:ext>
            </a:extLst>
          </p:cNvPr>
          <p:cNvSpPr txBox="1"/>
          <p:nvPr/>
        </p:nvSpPr>
        <p:spPr>
          <a:xfrm>
            <a:off x="0" y="0"/>
            <a:ext cx="12192000" cy="6741333"/>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 </a:t>
            </a:r>
          </a:p>
          <a:p>
            <a:pPr marL="0" marR="0" lvl="0" indent="0" algn="ctr" defTabSz="457200" rtl="0" eaLnBrk="1" fontAlgn="auto" latinLnBrk="0" hangingPunct="1">
              <a:lnSpc>
                <a:spcPct val="115000"/>
              </a:lnSpc>
              <a:spcBef>
                <a:spcPts val="0"/>
              </a:spcBef>
              <a:spcAft>
                <a:spcPts val="0"/>
              </a:spcAft>
              <a:buClrTx/>
              <a:buSzTx/>
              <a:buFontTx/>
              <a:buNone/>
              <a:tabLst/>
              <a:defRPr/>
            </a:pPr>
            <a:endPar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endParaRP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Characteristics of Vibrant, Irresistible and Growing Clubs</a:t>
            </a:r>
          </a:p>
          <a:p>
            <a:pPr marL="342900" marR="0" lvl="0" indent="-342900" algn="l" defTabSz="457200" rtl="0" eaLnBrk="1" fontAlgn="auto" latinLnBrk="0" hangingPunct="1">
              <a:lnSpc>
                <a:spcPct val="115000"/>
              </a:lnSpc>
              <a:spcBef>
                <a:spcPts val="120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Actively in pursuit of the Rotary Citation (Club Excellence Award)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Active and visible financial support for the Rotary Foundation and masterful at securing TRF grants.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Clearly defined roles with members who share the responsibility for club administration, meeting set up, public image, and programs.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Membership, Public Image, TRF, Technology and Service Project Committees are in place and populated by active members and a chair.</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The Four-Way Test, Pledge of Allegiance, reflection, time for humor, and music are common elements of their meetings.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rPr>
              <a:t>Fun is at the heart of everything they do.</a:t>
            </a:r>
          </a:p>
          <a:p>
            <a:pPr marL="0" marR="0" lvl="0" indent="0" algn="l" defTabSz="457200" rtl="0" eaLnBrk="1" fontAlgn="auto" latinLnBrk="0" hangingPunct="1">
              <a:lnSpc>
                <a:spcPct val="115000"/>
              </a:lnSpc>
              <a:spcBef>
                <a:spcPts val="0"/>
              </a:spcBef>
              <a:spcAft>
                <a:spcPts val="0"/>
              </a:spcAft>
              <a:buClrTx/>
              <a:buSzTx/>
              <a:buFontTx/>
              <a:buNone/>
              <a:tabLst/>
              <a:defRPr/>
            </a:pPr>
            <a:endParaRPr kumimoji="0" lang="en-US" sz="2400" b="1"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sym typeface="Arial"/>
            </a:endParaRPr>
          </a:p>
          <a:p>
            <a:pPr marL="342900" marR="0" lvl="0" indent="-342900" algn="l" defTabSz="457200" rtl="0" eaLnBrk="1" fontAlgn="auto" latinLnBrk="0" hangingPunct="1">
              <a:lnSpc>
                <a:spcPct val="115000"/>
              </a:lnSpc>
              <a:spcBef>
                <a:spcPts val="0"/>
              </a:spcBef>
              <a:spcAft>
                <a:spcPts val="800"/>
              </a:spcAft>
              <a:buClrTx/>
              <a:buSzTx/>
              <a:buFont typeface="Symbol" panose="05050102010706020507" pitchFamily="18" charset="2"/>
              <a:buChar char=""/>
              <a:tabLst/>
              <a:defRPr/>
            </a:pPr>
            <a:endParaRPr kumimoji="0" lang="en-US"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2166096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2" name="Picture 1">
            <a:extLst>
              <a:ext uri="{FF2B5EF4-FFF2-40B4-BE49-F238E27FC236}">
                <a16:creationId xmlns:a16="http://schemas.microsoft.com/office/drawing/2014/main" id="{8AA9D091-28B1-8F8F-B143-54BD7056D4E0}"/>
              </a:ext>
            </a:extLst>
          </p:cNvPr>
          <p:cNvPicPr>
            <a:picLocks noChangeAspect="1"/>
          </p:cNvPicPr>
          <p:nvPr/>
        </p:nvPicPr>
        <p:blipFill>
          <a:blip r:embed="rId2"/>
          <a:stretch>
            <a:fillRect/>
          </a:stretch>
        </p:blipFill>
        <p:spPr>
          <a:xfrm>
            <a:off x="1843174" y="-856"/>
            <a:ext cx="8171831" cy="6843908"/>
          </a:xfrm>
          <a:prstGeom prst="rect">
            <a:avLst/>
          </a:prstGeom>
        </p:spPr>
      </p:pic>
    </p:spTree>
    <p:extLst>
      <p:ext uri="{BB962C8B-B14F-4D97-AF65-F5344CB8AC3E}">
        <p14:creationId xmlns:p14="http://schemas.microsoft.com/office/powerpoint/2010/main" val="3697414838"/>
      </p:ext>
    </p:extLst>
  </p:cSld>
  <p:clrMapOvr>
    <a:masterClrMapping/>
  </p:clrMapOvr>
</p:sld>
</file>

<file path=ppt/theme/theme1.xml><?xml version="1.0" encoding="utf-8"?>
<a:theme xmlns:a="http://schemas.openxmlformats.org/drawingml/2006/main" name="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560</Words>
  <Application>Microsoft Office PowerPoint</Application>
  <PresentationFormat>Widescreen</PresentationFormat>
  <Paragraphs>41</Paragraphs>
  <Slides>14</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Symbol</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Rotary club PowerPoint template</dc:title>
  <dc:creator>FK B</dc:creator>
  <cp:lastModifiedBy>Bruce Baumberger</cp:lastModifiedBy>
  <cp:revision>3</cp:revision>
  <dcterms:created xsi:type="dcterms:W3CDTF">2019-11-18T03:22:22Z</dcterms:created>
  <dcterms:modified xsi:type="dcterms:W3CDTF">2026-10-12T16:23:49Z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1E96FB25-8539-4CD8-9073-88C994302880</vt:lpwstr>
  </property>
  <property fmtid="{D5CDD505-2E9C-101B-9397-08002B2CF9AE}" pid="3" name="ArticulatePath">
    <vt:lpwstr>RI InHouse Staff Presentation_20200117-007_QC1_EN</vt:lpwstr>
  </property>
</Properties>
</file>